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1" r:id="rId2"/>
    <p:sldId id="329" r:id="rId3"/>
    <p:sldId id="516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62" r:id="rId32"/>
    <p:sldId id="474" r:id="rId33"/>
    <p:sldId id="466" r:id="rId34"/>
    <p:sldId id="470" r:id="rId35"/>
    <p:sldId id="532" r:id="rId36"/>
    <p:sldId id="533" r:id="rId37"/>
    <p:sldId id="522" r:id="rId38"/>
    <p:sldId id="523" r:id="rId39"/>
    <p:sldId id="524" r:id="rId40"/>
    <p:sldId id="531" r:id="rId41"/>
    <p:sldId id="540" r:id="rId42"/>
    <p:sldId id="541" r:id="rId43"/>
    <p:sldId id="497" r:id="rId44"/>
    <p:sldId id="495" r:id="rId45"/>
    <p:sldId id="496" r:id="rId46"/>
    <p:sldId id="526" r:id="rId47"/>
    <p:sldId id="499" r:id="rId48"/>
    <p:sldId id="527" r:id="rId49"/>
    <p:sldId id="530" r:id="rId50"/>
    <p:sldId id="480" r:id="rId51"/>
    <p:sldId id="482" r:id="rId52"/>
    <p:sldId id="481" r:id="rId53"/>
    <p:sldId id="502" r:id="rId54"/>
    <p:sldId id="504" r:id="rId55"/>
    <p:sldId id="505" r:id="rId56"/>
    <p:sldId id="507" r:id="rId57"/>
    <p:sldId id="506" r:id="rId58"/>
    <p:sldId id="535" r:id="rId59"/>
    <p:sldId id="538" r:id="rId60"/>
    <p:sldId id="537" r:id="rId61"/>
    <p:sldId id="539" r:id="rId62"/>
    <p:sldId id="529" r:id="rId63"/>
    <p:sldId id="514" r:id="rId64"/>
    <p:sldId id="528" r:id="rId65"/>
  </p:sldIdLst>
  <p:sldSz cx="12192000" cy="6858000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329"/>
            <p14:sldId id="516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77959" autoAdjust="0"/>
  </p:normalViewPr>
  <p:slideViewPr>
    <p:cSldViewPr snapToGrid="0" showGuides="1">
      <p:cViewPr varScale="1">
        <p:scale>
          <a:sx n="66" d="100"/>
          <a:sy n="66" d="100"/>
        </p:scale>
        <p:origin x="1157" y="58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11-3-2018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83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11.03.2018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11-3-2018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Tom Cools| </a:t>
            </a:r>
            <a:r>
              <a:rPr lang="nl-NL" dirty="0" smtClean="0"/>
              <a:t>15 </a:t>
            </a:r>
            <a:r>
              <a:rPr lang="nl-NL" dirty="0" err="1" smtClean="0"/>
              <a:t>march</a:t>
            </a:r>
            <a:r>
              <a:rPr lang="nl-NL" dirty="0" smtClean="0"/>
              <a:t> </a:t>
            </a:r>
            <a:r>
              <a:rPr lang="nl-NL" dirty="0" smtClean="0"/>
              <a:t>2018 </a:t>
            </a:r>
            <a:r>
              <a:rPr lang="nl-NL" dirty="0"/>
              <a:t>| </a:t>
            </a:r>
            <a:r>
              <a:rPr lang="nl-NL" dirty="0" smtClean="0"/>
              <a:t>AP Hogeschool</a:t>
            </a:r>
            <a:r>
              <a:rPr lang="nl-NL" dirty="0" smtClean="0"/>
              <a:t> Antwerpen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smtClean="0"/>
              <a:t>Spring Framework</a:t>
            </a:r>
            <a:endParaRPr lang="nl-NL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3" y="1751682"/>
            <a:ext cx="8717150" cy="28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</a:t>
            </a:r>
            <a:r>
              <a:rPr lang="nl-BE" sz="3200" dirty="0" smtClean="0"/>
              <a:t>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  <a:endParaRPr lang="nl-NL" sz="3200" b="1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“We do </a:t>
            </a:r>
            <a:r>
              <a:rPr lang="nl-NL" sz="3200" b="1" dirty="0" err="1" smtClean="0"/>
              <a:t>what</a:t>
            </a:r>
            <a:r>
              <a:rPr lang="nl-NL" sz="3200" b="1" dirty="0" smtClean="0"/>
              <a:t> we must, </a:t>
            </a:r>
            <a:r>
              <a:rPr lang="nl-NL" sz="3200" b="1" dirty="0" err="1" smtClean="0"/>
              <a:t>because</a:t>
            </a:r>
            <a:r>
              <a:rPr lang="nl-NL" sz="3200" b="1" dirty="0" smtClean="0"/>
              <a:t>, we </a:t>
            </a:r>
            <a:r>
              <a:rPr lang="nl-NL" sz="3200" b="1" dirty="0" err="1" smtClean="0"/>
              <a:t>can</a:t>
            </a:r>
            <a:r>
              <a:rPr lang="nl-NL" sz="3200" b="1" dirty="0" smtClean="0"/>
              <a:t>…”</a:t>
            </a:r>
            <a:endParaRPr lang="nl-NL" sz="3200" b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Tom Cools</a:t>
            </a:r>
            <a:endParaRPr lang="nl-NL" sz="3200" b="1" dirty="0"/>
          </a:p>
          <a:p>
            <a:r>
              <a:rPr lang="nl-NL" sz="1867" i="1" dirty="0" smtClean="0"/>
              <a:t>tom.cools@infosupport.com</a:t>
            </a:r>
            <a:endParaRPr lang="nl-NL" sz="1867" i="1" dirty="0"/>
          </a:p>
          <a:p>
            <a:r>
              <a:rPr lang="nl-NL" sz="1867" i="1" dirty="0" smtClean="0"/>
              <a:t>@</a:t>
            </a:r>
            <a:r>
              <a:rPr lang="nl-NL" sz="1867" i="1" dirty="0" err="1" smtClean="0"/>
              <a:t>TCoolsIT</a:t>
            </a:r>
            <a:endParaRPr lang="nl-NL" sz="1467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0" y="1064792"/>
            <a:ext cx="1484905" cy="14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29" y="1453506"/>
            <a:ext cx="4737338" cy="2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1809344"/>
            <a:ext cx="11122713" cy="2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</a:t>
            </a:r>
            <a:r>
              <a:rPr lang="en-US" sz="2800" dirty="0" smtClean="0"/>
              <a:t>knows </a:t>
            </a:r>
            <a:r>
              <a:rPr lang="en-US" sz="2800" dirty="0" smtClean="0"/>
              <a:t>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dirty="0"/>
              <a:t>("SELECT </a:t>
            </a:r>
            <a:r>
              <a:rPr lang="nl-BE" dirty="0" err="1"/>
              <a:t>Lname</a:t>
            </a:r>
            <a:r>
              <a:rPr lang="nl-BE" dirty="0"/>
              <a:t> FROM </a:t>
            </a:r>
            <a:r>
              <a:rPr lang="nl-BE" dirty="0" err="1"/>
              <a:t>Customers</a:t>
            </a:r>
            <a:r>
              <a:rPr lang="nl-BE" dirty="0"/>
              <a:t> WHERE </a:t>
            </a:r>
            <a:r>
              <a:rPr lang="nl-BE" dirty="0" err="1"/>
              <a:t>Snum</a:t>
            </a:r>
            <a:r>
              <a:rPr lang="nl-BE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List&lt;User</a:t>
            </a:r>
            <a:r>
              <a:rPr lang="en-US" sz="2800" dirty="0"/>
              <a:t>&gt; </a:t>
            </a:r>
            <a:r>
              <a:rPr lang="en-US" sz="2800" dirty="0" err="1"/>
              <a:t>findByLastName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findByLastNameIgnoreCase</a:t>
            </a:r>
            <a:r>
              <a:rPr lang="en-US" sz="2800" dirty="0"/>
              <a:t>(@</a:t>
            </a:r>
            <a:r>
              <a:rPr lang="en-US" sz="2800" dirty="0" err="1"/>
              <a:t>Param</a:t>
            </a:r>
            <a:r>
              <a:rPr lang="en-US" sz="2800" dirty="0" smtClean="0"/>
              <a:t>(“q")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findByLastNameAndFirstName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@</a:t>
            </a:r>
            <a:r>
              <a:rPr lang="en-US" sz="2800" dirty="0" err="1" smtClean="0"/>
              <a:t>Param</a:t>
            </a:r>
            <a:r>
              <a:rPr lang="en-US" sz="2800" dirty="0" smtClean="0"/>
              <a:t>(“first") 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/>
              <a:t>findByLastNameOrderByLastNameDesc</a:t>
            </a:r>
            <a:r>
              <a:rPr lang="en-US" sz="2800" dirty="0" smtClean="0"/>
              <a:t>(</a:t>
            </a:r>
          </a:p>
          <a:p>
            <a:pPr>
              <a:buNone/>
            </a:pPr>
            <a:r>
              <a:rPr lang="en-US" sz="2800" dirty="0" smtClean="0"/>
              <a:t>@</a:t>
            </a:r>
            <a:r>
              <a:rPr lang="en-US" sz="2800" dirty="0" err="1"/>
              <a:t>Param</a:t>
            </a:r>
            <a:r>
              <a:rPr lang="en-US" sz="2800" dirty="0" smtClean="0"/>
              <a:t>(“last") </a:t>
            </a:r>
            <a:r>
              <a:rPr lang="en-US" sz="2800" dirty="0"/>
              <a:t>String </a:t>
            </a:r>
            <a:r>
              <a:rPr lang="en-US" sz="2800" dirty="0" err="1"/>
              <a:t>lastname</a:t>
            </a:r>
            <a:r>
              <a:rPr lang="en-US" sz="2800" dirty="0"/>
              <a:t>, @</a:t>
            </a:r>
            <a:r>
              <a:rPr lang="en-US" sz="2800" dirty="0" err="1"/>
              <a:t>Param</a:t>
            </a:r>
            <a:r>
              <a:rPr lang="en-US" sz="2800" dirty="0" smtClean="0"/>
              <a:t>(“first") </a:t>
            </a:r>
            <a:r>
              <a:rPr lang="en-US" sz="2800" dirty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8195" y="914400"/>
            <a:ext cx="5651205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1050</Words>
  <Application>Microsoft Office PowerPoint</Application>
  <PresentationFormat>Widescreen</PresentationFormat>
  <Paragraphs>348</Paragraphs>
  <Slides>64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ＭＳ Ｐゴシック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898</cp:revision>
  <dcterms:created xsi:type="dcterms:W3CDTF">2015-05-19T08:37:39Z</dcterms:created>
  <dcterms:modified xsi:type="dcterms:W3CDTF">2018-03-11T16:36:10Z</dcterms:modified>
</cp:coreProperties>
</file>